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8" r:id="rId12"/>
    <p:sldId id="267" r:id="rId13"/>
    <p:sldId id="266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71" autoAdjust="0"/>
  </p:normalViewPr>
  <p:slideViewPr>
    <p:cSldViewPr>
      <p:cViewPr>
        <p:scale>
          <a:sx n="70" d="100"/>
          <a:sy n="70" d="100"/>
        </p:scale>
        <p:origin x="-1302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Танкоград</a:t>
            </a:r>
            <a:r>
              <a:rPr lang="ru-RU" dirty="0" smtClean="0"/>
              <a:t> – военное имя Челябинска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Подготовила </a:t>
            </a:r>
            <a:r>
              <a:rPr lang="ru-RU" dirty="0" err="1" smtClean="0"/>
              <a:t>Занахова</a:t>
            </a:r>
            <a:r>
              <a:rPr lang="ru-RU" dirty="0" smtClean="0"/>
              <a:t> Е.А., учитель начальных классов МКОУ «</a:t>
            </a:r>
            <a:r>
              <a:rPr lang="ru-RU" dirty="0" err="1" smtClean="0"/>
              <a:t>Саринская</a:t>
            </a:r>
            <a:r>
              <a:rPr lang="ru-RU" dirty="0" smtClean="0"/>
              <a:t> СОШ» </a:t>
            </a:r>
            <a:r>
              <a:rPr lang="ru-RU" dirty="0" err="1" smtClean="0"/>
              <a:t>с.Сары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96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Памятники Челябинска</a:t>
            </a:r>
            <a:br>
              <a:rPr lang="ru-RU" dirty="0" smtClean="0"/>
            </a:br>
            <a:r>
              <a:rPr lang="ru-RU" dirty="0" smtClean="0"/>
              <a:t>Музей военной техники в Саду Победы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74" y="1765246"/>
            <a:ext cx="7626350" cy="508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65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Памятники Челябинска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110" y="1479900"/>
            <a:ext cx="7015290" cy="526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53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Памятники Челябинска</a:t>
            </a:r>
            <a:br>
              <a:rPr lang="ru-RU" dirty="0" smtClean="0"/>
            </a:br>
            <a:r>
              <a:rPr lang="ru-RU" dirty="0" smtClean="0"/>
              <a:t>Памятник Скорбящим матерям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645706"/>
            <a:ext cx="6912768" cy="517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90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память о подвигах наших земляков в Челябинске горит Вечный огонь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700808"/>
            <a:ext cx="7545028" cy="5030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713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День Победы – главный праздник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3394896"/>
            <a:ext cx="5724128" cy="346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8760"/>
            <a:ext cx="5950185" cy="2920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Ural_Tankograd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928.262400000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13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6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3190582"/>
            <a:ext cx="6012160" cy="3667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16016" cy="416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22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2965741"/>
            <a:ext cx="6876256" cy="387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" y="1"/>
            <a:ext cx="5895545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91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2781945" cy="1886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0"/>
            <a:ext cx="2952328" cy="3653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188640"/>
            <a:ext cx="3008313" cy="6408712"/>
          </a:xfrm>
        </p:spPr>
        <p:txBody>
          <a:bodyPr>
            <a:noAutofit/>
          </a:bodyPr>
          <a:lstStyle/>
          <a:p>
            <a:r>
              <a:rPr lang="ru-RU" sz="2800" b="1" dirty="0" err="1"/>
              <a:t>Танкоград</a:t>
            </a:r>
            <a:r>
              <a:rPr lang="ru-RU" sz="2800" b="1" dirty="0"/>
              <a:t> – </a:t>
            </a:r>
            <a:r>
              <a:rPr lang="ru-RU" sz="2800" dirty="0"/>
              <a:t>город, которого не было на карте нашей Родины. Такое неофициальное имя Челябинск получил в годы Великой Отечественной войны, когда на заводах стали выпускать танки вместо тракторов.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2926973"/>
            <a:ext cx="3275856" cy="3931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1588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134.6888"/>
                  <p14:fade out="4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9662" y="5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Массовое производство танков Т-34 было освоено всего за 33 дня! По общим подсчетам каждая пятая машина, выпущенная для фронта, была сделана в </a:t>
            </a:r>
            <a:r>
              <a:rPr lang="ru-RU" sz="2800" dirty="0" err="1"/>
              <a:t>Танкограде</a:t>
            </a:r>
            <a:r>
              <a:rPr lang="ru-RU" sz="2800" dirty="0"/>
              <a:t>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2792"/>
            <a:ext cx="5530562" cy="3694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000499"/>
            <a:ext cx="4427985" cy="2857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072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9036496" cy="1143000"/>
          </a:xfrm>
        </p:spPr>
        <p:txBody>
          <a:bodyPr>
            <a:noAutofit/>
          </a:bodyPr>
          <a:lstStyle/>
          <a:p>
            <a:r>
              <a:rPr lang="ru-RU" sz="2800" b="1" dirty="0"/>
              <a:t>В годы Великой Отечественной войны, с 1941-го по 1945-й, Челябинская область стала в прямом смысле слова кузницей Победы, обеспечивая фронт боеприпасами, боевой техникой и всем необходимым.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916832"/>
            <a:ext cx="4788024" cy="3866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" y="3318705"/>
            <a:ext cx="5148064" cy="3539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3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Челябинске выпускали не только танки, но и знаменитые «Катюши»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59" y="3149443"/>
            <a:ext cx="4916415" cy="3687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5341"/>
            <a:ext cx="5412658" cy="355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42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Памятники Челябинска</a:t>
            </a:r>
            <a:br>
              <a:rPr lang="ru-RU" dirty="0" smtClean="0"/>
            </a:br>
            <a:r>
              <a:rPr lang="ru-RU" dirty="0" smtClean="0"/>
              <a:t>«Катюша» - боевая реактивная машина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04" y="1681955"/>
            <a:ext cx="7521104" cy="4920951"/>
          </a:xfrm>
        </p:spPr>
      </p:pic>
    </p:spTree>
    <p:extLst>
      <p:ext uri="{BB962C8B-B14F-4D97-AF65-F5344CB8AC3E}">
        <p14:creationId xmlns:p14="http://schemas.microsoft.com/office/powerpoint/2010/main" val="391517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Памятники Челябинска</a:t>
            </a:r>
            <a:br>
              <a:rPr lang="ru-RU" dirty="0" smtClean="0"/>
            </a:br>
            <a:r>
              <a:rPr lang="ru-RU" dirty="0" smtClean="0"/>
              <a:t>Танк на Комсомольской площади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2013192"/>
            <a:ext cx="7064031" cy="47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568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147</Words>
  <Application>Microsoft Office PowerPoint</Application>
  <PresentationFormat>Экран (4:3)</PresentationFormat>
  <Paragraphs>13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Танкоград – военное имя Челябинска</vt:lpstr>
      <vt:lpstr>Презентация PowerPoint</vt:lpstr>
      <vt:lpstr>Презентация PowerPoint</vt:lpstr>
      <vt:lpstr>Презентация PowerPoint</vt:lpstr>
      <vt:lpstr>Массовое производство танков Т-34 было освоено всего за 33 дня! По общим подсчетам каждая пятая машина, выпущенная для фронта, была сделана в Танкограде!</vt:lpstr>
      <vt:lpstr>В годы Великой Отечественной войны, с 1941-го по 1945-й, Челябинская область стала в прямом смысле слова кузницей Победы, обеспечивая фронт боеприпасами, боевой техникой и всем необходимым.</vt:lpstr>
      <vt:lpstr>В Челябинске выпускали не только танки, но и знаменитые «Катюши»</vt:lpstr>
      <vt:lpstr>Памятники Челябинска «Катюша» - боевая реактивная машина</vt:lpstr>
      <vt:lpstr>Памятники Челябинска Танк на Комсомольской площади</vt:lpstr>
      <vt:lpstr>Памятники Челябинска Музей военной техники в Саду Победы</vt:lpstr>
      <vt:lpstr>Памятники Челябинска</vt:lpstr>
      <vt:lpstr>Памятники Челябинска Памятник Скорбящим матерям</vt:lpstr>
      <vt:lpstr>В память о подвигах наших земляков в Челябинске горит Вечный огонь</vt:lpstr>
      <vt:lpstr>День Победы – главный праздник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Танкоград – второе имя Челябинска</dc:title>
  <dc:creator>Дом</dc:creator>
  <cp:lastModifiedBy>Дом</cp:lastModifiedBy>
  <cp:revision>22</cp:revision>
  <dcterms:created xsi:type="dcterms:W3CDTF">2019-10-10T15:39:52Z</dcterms:created>
  <dcterms:modified xsi:type="dcterms:W3CDTF">2019-12-23T14:47:36Z</dcterms:modified>
</cp:coreProperties>
</file>